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8" r:id="rId3"/>
    <p:sldId id="272" r:id="rId4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F00"/>
    <a:srgbClr val="009065"/>
    <a:srgbClr val="B22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512ABC2-EDDE-4B47-AB2B-CE87A2ACA0CF}" type="datetimeFigureOut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 편집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C2E4CB2-24AB-4078-B8E2-ED55BFE07D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06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F99C-9711-460A-9DBF-1E2F63F5F8BF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400D-CFE8-4AE7-B6F4-5545D4CFA4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10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C345-D294-4E4E-9E3D-1FFC4D0CFAA9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619E-1A39-495D-B684-4FB18DBD9C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18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F9F7-C57E-4930-B157-4EA77BE087C0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38EF-785C-415F-839A-17A01082AB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0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E27F-EC48-4142-BE50-15D67D0C0242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4CFE-6FB2-4C22-92A0-CE3E145B18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50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68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31D6-DC52-4306-B507-24A46D172CEC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6DC69-4718-429A-989A-0259568261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53F9-3124-4C07-960F-CB6F2E931446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B571F-5FBD-400B-858B-32E749B20D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8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DC5B-6ADF-4897-916F-2627DBCA1354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CE82-349B-4143-B68D-F5E5A951F2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3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1315-FE09-4460-89DD-B027F9EA8293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6EAB-E871-4B2A-9117-4116F55389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02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ABFC-2419-4F72-9C07-0BD87B45ADB4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2D0B-1E91-4757-9A2E-28E067B6475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E977-1422-4A2F-AC15-6AA841330D19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405EB-B4FB-4908-B474-3D6F956A93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46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CC0E-2B64-49AB-9787-5581D73DACD0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F710-A6C9-43E5-B82F-02BDDE1BE6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176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CD704E-AE33-4F82-957A-DAA8759AFF80}" type="datetime1">
              <a:rPr lang="ko-KR" altLang="en-US"/>
              <a:pPr>
                <a:defRPr/>
              </a:pPr>
              <a:t>2023-09-27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097963" y="61737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F1349C-C1EF-4EB8-89FF-DA71A5CD67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hf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154613" y="1984375"/>
            <a:ext cx="7037387" cy="237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123" name="TextBox 17"/>
          <p:cNvSpPr txBox="1">
            <a:spLocks noChangeArrowheads="1"/>
          </p:cNvSpPr>
          <p:nvPr/>
        </p:nvSpPr>
        <p:spPr bwMode="auto">
          <a:xfrm>
            <a:off x="5154613" y="2319338"/>
            <a:ext cx="703738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latinLnBrk="1" hangingPunct="1"/>
            <a:r>
              <a:rPr lang="en-US" altLang="ko-KR" sz="3600" b="1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ko-KR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5154613" y="5019675"/>
            <a:ext cx="6965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  <a:endParaRPr lang="ko-KR" altLang="en-US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TextBox 20"/>
          <p:cNvSpPr txBox="1">
            <a:spLocks noChangeArrowheads="1"/>
          </p:cNvSpPr>
          <p:nvPr/>
        </p:nvSpPr>
        <p:spPr bwMode="auto">
          <a:xfrm>
            <a:off x="5154613" y="5548313"/>
            <a:ext cx="730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1" hangingPunct="1"/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Affiliation, Country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1737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77B21F-2538-4C1D-B0FB-EAD1FDE2303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ko-KR" altLang="en-US" smtClean="0"/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0" y="1047750"/>
            <a:ext cx="10895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lang="en-US" altLang="ko-KR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Contents</a:t>
            </a:r>
            <a:endParaRPr lang="ko-KR" altLang="en-US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1737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D6F1C2-8D4D-403E-B978-3F81D5366ACC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ko-KR" altLang="en-US" smtClean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0" y="1047750"/>
            <a:ext cx="108950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lang="en-US" altLang="ko-KR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Contents</a:t>
            </a:r>
            <a:endParaRPr lang="ko-KR" altLang="en-US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</Words>
  <Application>Microsoft Office PowerPoint</Application>
  <PresentationFormat>와이드스크린</PresentationFormat>
  <Paragraphs>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Verdana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The Within MS</dc:creator>
  <cp:lastModifiedBy>WITHIN</cp:lastModifiedBy>
  <cp:revision>14</cp:revision>
  <dcterms:created xsi:type="dcterms:W3CDTF">2019-09-18T06:33:20Z</dcterms:created>
  <dcterms:modified xsi:type="dcterms:W3CDTF">2023-09-27T01:24:00Z</dcterms:modified>
</cp:coreProperties>
</file>